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9D71CE35-91B0-4F1E-9ADB-B80D5C80216C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9B63E97D-9A06-4AB0-8849-3E129EB5EE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D71CE35-91B0-4F1E-9ADB-B80D5C80216C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B63E97D-9A06-4AB0-8849-3E129EB5EE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9D71CE35-91B0-4F1E-9ADB-B80D5C80216C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9B63E97D-9A06-4AB0-8849-3E129EB5EE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CE35-91B0-4F1E-9ADB-B80D5C80216C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3E97D-9A06-4AB0-8849-3E129EB5EE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CE35-91B0-4F1E-9ADB-B80D5C80216C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3E97D-9A06-4AB0-8849-3E129EB5EE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D71CE35-91B0-4F1E-9ADB-B80D5C80216C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B63E97D-9A06-4AB0-8849-3E129EB5EE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CE35-91B0-4F1E-9ADB-B80D5C80216C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3E97D-9A06-4AB0-8849-3E129EB5EE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D71CE35-91B0-4F1E-9ADB-B80D5C80216C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B63E97D-9A06-4AB0-8849-3E129EB5EE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D71CE35-91B0-4F1E-9ADB-B80D5C80216C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B63E97D-9A06-4AB0-8849-3E129EB5EE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CE35-91B0-4F1E-9ADB-B80D5C80216C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3E97D-9A06-4AB0-8849-3E129EB5EE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CE35-91B0-4F1E-9ADB-B80D5C80216C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3E97D-9A06-4AB0-8849-3E129EB5EE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D71CE35-91B0-4F1E-9ADB-B80D5C80216C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B63E97D-9A06-4AB0-8849-3E129EB5EE9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online.zakon.kz/Document/?doc_id=3878901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</a:t>
            </a:r>
            <a:r>
              <a:rPr lang="ru-RU" sz="44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стандартизации Республики Казахстан.</a:t>
            </a:r>
            <a:r>
              <a:rPr lang="ru-RU" sz="32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738236"/>
          </a:xfrm>
        </p:spPr>
        <p:txBody>
          <a:bodyPr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Вопросы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599" y="1111348"/>
            <a:ext cx="10602351" cy="5362604"/>
          </a:xfrm>
        </p:spPr>
        <p:txBody>
          <a:bodyPr>
            <a:normAutofit/>
          </a:bodyPr>
          <a:lstStyle/>
          <a:p>
            <a:pPr lvl="1" algn="just"/>
            <a:r>
              <a:rPr lang="ru-RU" sz="28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1.Государственная система стандартизации Республики Казахстан</a:t>
            </a:r>
            <a:r>
              <a:rPr lang="ru-RU" sz="28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2.Установление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оптимальных требований к номенклатуре и качеству продукции, процессов (работ), услуг в интересах потребителя и государства, в том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числе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обеспечивающих их безопасность.</a:t>
            </a:r>
            <a:endParaRPr lang="ru-RU" sz="2800" dirty="0"/>
          </a:p>
        </p:txBody>
      </p:sp>
      <p:pic>
        <p:nvPicPr>
          <p:cNvPr id="4" name="Рисунок 3" descr="unnamed (8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77439" y="3967089"/>
            <a:ext cx="7624689" cy="2890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Государственная система стандартизации Республики Казахстан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139482"/>
            <a:ext cx="9956800" cy="5334469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развитие Закона Республики Казахстан «О стандартизации» разработана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Государственная система стандартизации Республики Казахстан (ГССРК)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которая представляет собой совокупность органов государственного управления, физических и юридических лиц, осуществляющих работы в области стандартизации, в том числе в области каталогизации продукции, в пределах их компетенции, нормативных документов, устанавливающих порядок проведения работ по стандартизации в Республике Казахстан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Закон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Республики Казахстан от 5 октября 2018 года № 183-VI «О стандартизации» (с изменениями от 18.03.2019 г.)</a:t>
            </a: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0758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Закон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Республики Казахстан «О стандартизации» регламентирует: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599" y="1055077"/>
            <a:ext cx="10588283" cy="5418875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понятия в области стандартизации;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сферу действия настоящего закона;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законодательство о стандартизации;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цели и принципы стандартизации;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объекты стандартизации;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международное сотрудничество в области стандартизации;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управление работами по стандартизации;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организационную структуру Государственной системы стандартизации;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нормативные документы по стандартизации и требования к ним;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применение нормативных документов;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информацию о нормативных документах;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планирование работ по стандартизации;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систему каталогизации продукции;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государственный надзор за соблюдением обязательных требований нормативных документов по стандартизации;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ответственность за нарушение законодательства о стандартизации;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финансирование работ по государственной стандартизации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Структуру национальной системы стандартизации составляют: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 fontAlgn="base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Правительство Республики Казахстан;</a:t>
            </a:r>
          </a:p>
          <a:p>
            <a:pPr algn="just" fontAlgn="base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уполномоченный орган;</a:t>
            </a:r>
          </a:p>
          <a:p>
            <a:pPr algn="just" fontAlgn="base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3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государственные органы в пределах своей компетенции;</a:t>
            </a:r>
          </a:p>
          <a:p>
            <a:pPr algn="just" fontAlgn="base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4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 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  <a:hlinkClick r:id="rId2" tooltip="Постановление Правительства Республики Казахстан от 25 декабря 2018 года № 885 «Об определении национального органа по стандартизации» (с изменениями от 02.10.2020 г.)"/>
              </a:rPr>
              <a:t>национальный орган по стандартизации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base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5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технические комитеты по стандартизации;</a:t>
            </a:r>
          </a:p>
          <a:p>
            <a:pPr algn="just" fontAlgn="base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6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технические эксперты по стандартизации;</a:t>
            </a:r>
          </a:p>
          <a:p>
            <a:pPr algn="just" fontAlgn="base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7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физические и юридические лица.</a:t>
            </a:r>
          </a:p>
          <a:p>
            <a:endParaRPr lang="ru-RU" dirty="0"/>
          </a:p>
        </p:txBody>
      </p:sp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55892" y="3633200"/>
            <a:ext cx="1685925" cy="27146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766371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Виды документов по стандартизации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252025"/>
            <a:ext cx="9956800" cy="5221927"/>
          </a:xfrm>
        </p:spPr>
        <p:txBody>
          <a:bodyPr>
            <a:normAutofit fontScale="92500" lnSpcReduction="10000"/>
          </a:bodyPr>
          <a:lstStyle/>
          <a:p>
            <a:pPr algn="just"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1)международные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стандарты, классификаторы технико-экономической информации международных организаций по стандартизации;</a:t>
            </a:r>
          </a:p>
          <a:p>
            <a:pPr algn="just"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2)региональные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стандарты, классификаторы технико-экономической информации, правила и рекомендации по стандартизации региональных организаций по стандартизации;</a:t>
            </a:r>
          </a:p>
          <a:p>
            <a:pPr algn="just"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3)национальные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стандарты и национальные классификаторы технико-экономической информации;</a:t>
            </a:r>
          </a:p>
          <a:p>
            <a:pPr algn="just"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рекомендации по стандартизации;</a:t>
            </a:r>
          </a:p>
          <a:p>
            <a:pPr algn="just"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стандарты, классификаторы технико-экономической информации, правила, нормы и рекомендации по стандартизации иностранных государств;</a:t>
            </a:r>
          </a:p>
          <a:p>
            <a:pPr algn="just"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стандарты организаций.</a:t>
            </a:r>
          </a:p>
          <a:p>
            <a:pPr algn="just"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Документы по стандартизации, по которым объекты стандартизации выпускаются в обращение на территории Республики Казахстан, не должны противоречить законодательству Республики Казахстан в сфере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стандартизации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ori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50769" y="2124223"/>
            <a:ext cx="1026941" cy="32499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0055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Установление оптимальных требований к номенклатуре и качеству продукции, процессов (работ), услуг в интересах потребителя и государства, в том числе обеспечивающих их безопасность.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378634"/>
            <a:ext cx="9956800" cy="5095318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ряде стран национальные стандарты по управлению качеством существуют с середины 70-х г. ХХ в. В первую очередь, они разрабатывались и применялись в целях обеспечения качества на этапах проектирования и производства в важнейших отраслях промышленности – авиации, космонавтике, производстве военной техники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т.д.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Опираясь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национальный опыт в области стандартизации и применения систем обеспечения качества, Техническим комитет ИСО/ТК176 (ИСО – Международная организация по стандартизации) осуществляет методологическую и методическую работу в области межнациональных проблем стандартизации. Членами этой организации являются национальные органы и эксперты из стран всех регионов мира, крупных и малых, промышленных и развивающихся. ИСО разрабатывает стандарты и руководства, которые повышают ценность организаций всех типов и способствуют более свободной и беспристрастной торговле между странами, разработал и в 1987 г. опубликовал первые пять стандартов ИСО серии 9000. Помимо этого был разработан словарь терминов и их определений в области обеспечения качества — МС ИСО 8402.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5083"/>
            <a:ext cx="9956800" cy="1899139"/>
          </a:xfrm>
        </p:spPr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Установление оптимальных требований к номенклатуре и качеству продукции, процессов (работ), услуг в интересах потребителя и государства, в том числе обеспечивающих их безопасность.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4557932"/>
            <a:ext cx="9956800" cy="1916019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		Главная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целевая установка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систем качества, построенных на основе стандартов ИСО серии 9000, – обеспечение качества продукции, требуемого заказчиком, и предоставление ему доказательств в способности предприятия сделать это. Соответственно механизм системы, применяемые методы и средства ориентированы на эту цель.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1431903022_sertifikacija-produkci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9145" y="1899138"/>
            <a:ext cx="9186203" cy="2546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27280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Общей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целью стандартизации является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защита интересов потребителей и государства по вопросам качества продукции, процессов, услуг, обеспечивая: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 безопасность продукции, работ и услуг для окружающей среды, жизни, здоровья и имущества;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·  безопасность хозяйственных субъектов с учетом риска возникновения природных и техногенных катастроф и других чрезвычайных ситуаций;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 обороноспособность и мобилизационную готовность страны;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·  техническую и информационную совместимость, а также взаимозаменяемость продукции;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·  единство измерений;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·  качество продукции, работ и услуг в соответствии с уровнем науки, техники и технологии;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·  экономию всех видов ресурсов.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434375677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79828" y="309489"/>
            <a:ext cx="10441964" cy="6316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57</TotalTime>
  <Words>211</Words>
  <Application>Microsoft Office PowerPoint</Application>
  <PresentationFormat>Произвольный</PresentationFormat>
  <Paragraphs>48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Государственная система стандартизации Республики Казахстан.   </vt:lpstr>
      <vt:lpstr>Вопросы:</vt:lpstr>
      <vt:lpstr>Государственная система стандартизации Республики Казахстан </vt:lpstr>
      <vt:lpstr>Закон Республики Казахстан «О стандартизации» регламентирует: </vt:lpstr>
      <vt:lpstr>Структуру национальной системы стандартизации составляют:</vt:lpstr>
      <vt:lpstr>Виды документов по стандартизации</vt:lpstr>
      <vt:lpstr>Установление оптимальных требований к номенклатуре и качеству продукции, процессов (работ), услуг в интересах потребителя и государства, в том числе обеспечивающих их безопасность.</vt:lpstr>
      <vt:lpstr>Установление оптимальных требований к номенклатуре и качеству продукции, процессов (работ), услуг в интересах потребителя и государства, в том числе обеспечивающих их безопасность. </vt:lpstr>
      <vt:lpstr>Общей целью стандартизации является защита интересов потребителей и государства по вопросам качества продукции, процессов, услуг, обеспечивая:</vt:lpstr>
      <vt:lpstr>Слайд 10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compp</cp:lastModifiedBy>
  <cp:revision>9</cp:revision>
  <dcterms:created xsi:type="dcterms:W3CDTF">2020-10-13T02:12:10Z</dcterms:created>
  <dcterms:modified xsi:type="dcterms:W3CDTF">2020-11-02T17:01:40Z</dcterms:modified>
</cp:coreProperties>
</file>